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6b95134f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6b95134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6b95134f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6b95134f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6b95134f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6b95134f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6b95134f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6b95134f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6b95134f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6b95134f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6b95134f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6b95134f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6b95134f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6b95134f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6b95134f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6b95134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6b95134f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6b95134f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6b95134f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6b95134f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6b95134f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6b95134f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6b95134f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6b95134f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b95134f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b95134f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6b95134f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6b95134f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6b95134f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6b95134f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6b95134f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6b95134f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6b95134f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6b95134f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6b95134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6b95134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6b95134f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6b95134f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b95134f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6b95134f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6b95134f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6b95134f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K-sorted Array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23/02/07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9612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